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7" r:id="rId2"/>
    <p:sldId id="27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9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9E0DA-D939-444A-B0E5-5E53A8274987}" type="datetimeFigureOut">
              <a:rPr lang="en-US" smtClean="0"/>
              <a:t>6/1/17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3ABF96-439C-41B9-8B28-0B6B734EC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82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students, this week we will</a:t>
            </a:r>
            <a:r>
              <a:rPr lang="en-US" baseline="0" dirty="0"/>
              <a:t> learn to build and deploy websites. Before we dive right in to coding, we’re going to have a quick overview of some of the technologies we’ll be learning over the next few days and weeks.</a:t>
            </a:r>
          </a:p>
          <a:p>
            <a:endParaRPr lang="en-US" baseline="0" dirty="0"/>
          </a:p>
          <a:p>
            <a:r>
              <a:rPr lang="en-US" baseline="0" dirty="0"/>
              <a:t>That said, I want to start with a question: What is the Web? (don’t really wait for answers, just go to next slide)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15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web is a series of tubes, and they’re full of cats!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66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79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424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3172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800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569189" y="3737612"/>
            <a:ext cx="8447811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900381" y="3851912"/>
            <a:ext cx="861060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8329991" y="6540236"/>
            <a:ext cx="3716867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520808" y="2953542"/>
            <a:ext cx="109728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8578763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1" y="6418964"/>
            <a:ext cx="12207655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406400" y="0"/>
            <a:ext cx="7294035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8329991" y="6540236"/>
            <a:ext cx="3716867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12192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734501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00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16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66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755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0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12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92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23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2B2824-B926-41EF-9F41-151D24665462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C48A2-4D5D-4067-93A0-2D98F6FCD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43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 in 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3085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929" y="0"/>
            <a:ext cx="9035748" cy="638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5678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93</Words>
  <Application>Microsoft Macintosh PowerPoint</Application>
  <PresentationFormat>Widescreen</PresentationFormat>
  <Paragraphs>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Roboto</vt:lpstr>
      <vt:lpstr>Office Theme</vt:lpstr>
      <vt:lpstr>Joins in SQL</vt:lpstr>
      <vt:lpstr>PowerPoint Presentation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D3 Charting</dc:title>
  <dc:creator>Jacob Deming</dc:creator>
  <cp:lastModifiedBy>Han Lee</cp:lastModifiedBy>
  <cp:revision>17</cp:revision>
  <dcterms:created xsi:type="dcterms:W3CDTF">2017-03-23T15:12:13Z</dcterms:created>
  <dcterms:modified xsi:type="dcterms:W3CDTF">2017-06-02T00:59:15Z</dcterms:modified>
</cp:coreProperties>
</file>

<file path=docProps/thumbnail.jpeg>
</file>